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99"/>
    <a:srgbClr val="003399"/>
    <a:srgbClr val="66FF66"/>
    <a:srgbClr val="FFFFFF"/>
    <a:srgbClr val="00FF99"/>
    <a:srgbClr val="FFCCCC"/>
    <a:srgbClr val="FF99CC"/>
    <a:srgbClr val="CC99F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88987" autoAdjust="0"/>
  </p:normalViewPr>
  <p:slideViewPr>
    <p:cSldViewPr>
      <p:cViewPr varScale="1">
        <p:scale>
          <a:sx n="96" d="100"/>
          <a:sy n="96" d="100"/>
        </p:scale>
        <p:origin x="41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5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B2E4F81-DBFE-404E-B514-642F78A3AEAD}" type="datetimeFigureOut">
              <a:rPr lang="ru-RU"/>
              <a:pPr>
                <a:defRPr/>
              </a:pPr>
              <a:t>08.11.2019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D33EC9B-60D5-4A29-9BC8-1F0AD8AE2E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33EC9B-60D5-4A29-9BC8-1F0AD8AE2E37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526A3-07C5-417F-A601-0651A79CB74A}" type="datetimeFigureOut">
              <a:rPr lang="ru-RU"/>
              <a:pPr>
                <a:defRPr/>
              </a:pPr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97653-DC7F-4C95-847C-449F520B06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6C20F-2D24-4A4B-9021-2CA61C05E282}" type="datetimeFigureOut">
              <a:rPr lang="ru-RU"/>
              <a:pPr>
                <a:defRPr/>
              </a:pPr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79346-0212-4B1B-9BC3-86912C0C9D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85218-9EA1-4920-A35A-42C5161923B9}" type="datetimeFigureOut">
              <a:rPr lang="ru-RU"/>
              <a:pPr>
                <a:defRPr/>
              </a:pPr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AEEAC-C301-4767-B248-BEBA4D4E1A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3BEA5-6668-4675-B81B-B977BA28143A}" type="datetimeFigureOut">
              <a:rPr lang="ru-RU"/>
              <a:pPr>
                <a:defRPr/>
              </a:pPr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C6577-33DC-411B-99F7-096AC43826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7CC0A-60DB-4262-91DC-79A793103637}" type="datetimeFigureOut">
              <a:rPr lang="ru-RU"/>
              <a:pPr>
                <a:defRPr/>
              </a:pPr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C67CC-7FA7-4B0C-9614-B72135826F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2E643-D3E3-4C8E-9FFA-BF0AFE41C025}" type="datetimeFigureOut">
              <a:rPr lang="ru-RU"/>
              <a:pPr>
                <a:defRPr/>
              </a:pPr>
              <a:t>08.11.2019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D5533-B932-46E1-B035-4CD4507C28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21FEA-0410-4A1C-A913-F3F1948279C9}" type="datetimeFigureOut">
              <a:rPr lang="ru-RU"/>
              <a:pPr>
                <a:defRPr/>
              </a:pPr>
              <a:t>08.11.2019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AD40A-727C-49D4-ACBE-CAC38FCC81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66A-4331-4C20-AE0A-F08B01CE20C6}" type="datetimeFigureOut">
              <a:rPr lang="ru-RU"/>
              <a:pPr>
                <a:defRPr/>
              </a:pPr>
              <a:t>08.11.2019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625E0-1B14-4CE3-9684-4A8B5F6666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F3E0A-BC07-4F34-AAC2-423A3F3ECAE2}" type="datetimeFigureOut">
              <a:rPr lang="ru-RU"/>
              <a:pPr>
                <a:defRPr/>
              </a:pPr>
              <a:t>08.11.2019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2DAED-290B-4B34-A9BA-C68D1D93CE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26791-2E87-46D6-9862-B5051D88443D}" type="datetimeFigureOut">
              <a:rPr lang="ru-RU"/>
              <a:pPr>
                <a:defRPr/>
              </a:pPr>
              <a:t>08.11.2019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DC931-3084-4A7A-A1B0-B73E24E7D3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1CCD8-246C-41E6-9603-9D1BA57EA871}" type="datetimeFigureOut">
              <a:rPr lang="ru-RU"/>
              <a:pPr>
                <a:defRPr/>
              </a:pPr>
              <a:t>08.11.2019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62F81-E987-4A36-B70A-401DD0480B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F375968-E30B-4CF1-8A2E-0F93AEE8C1BF}" type="datetimeFigureOut">
              <a:rPr lang="ru-RU"/>
              <a:pPr>
                <a:defRPr/>
              </a:pPr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11FBF43-06E6-45B9-9751-E8FCAE6FBA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Рисунок 4" descr="gerb_moskaw_state2.gif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50" y="0"/>
            <a:ext cx="8191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Krarm005.pn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43875" y="214313"/>
            <a:ext cx="682625" cy="8572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Заголовок 5"/>
          <p:cNvSpPr>
            <a:spLocks noGrp="1"/>
          </p:cNvSpPr>
          <p:nvPr>
            <p:ph type="title"/>
          </p:nvPr>
        </p:nvSpPr>
        <p:spPr>
          <a:xfrm>
            <a:off x="1331640" y="908720"/>
            <a:ext cx="6643688" cy="85010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Уважаемые жители городского округа Красноармейск!</a:t>
            </a:r>
          </a:p>
        </p:txBody>
      </p:sp>
      <p:sp>
        <p:nvSpPr>
          <p:cNvPr id="15365" name="TextBox 7"/>
          <p:cNvSpPr txBox="1">
            <a:spLocks noChangeArrowheads="1"/>
          </p:cNvSpPr>
          <p:nvPr/>
        </p:nvSpPr>
        <p:spPr bwMode="auto">
          <a:xfrm>
            <a:off x="395536" y="1772816"/>
            <a:ext cx="83204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12 ноября 2019 года в 16-00 часов состоятся публичные слушания </a:t>
            </a:r>
          </a:p>
          <a:p>
            <a:pPr algn="ctr"/>
            <a: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по проекту бюджета городского округа Красноармейск Московской области </a:t>
            </a:r>
          </a:p>
          <a:p>
            <a:pPr algn="ctr"/>
            <a: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на 2020 год и на плановый период  2021 и 2022 годов</a:t>
            </a:r>
            <a:endParaRPr lang="ru-RU" sz="16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323528" y="2708920"/>
            <a:ext cx="84249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Место проведения: МАУК Дом культуры им. В.И. Ленина </a:t>
            </a:r>
          </a:p>
          <a:p>
            <a:pPr algn="ctr"/>
            <a: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по адресу: Московская область, г. Красноармейск, ул. Комсомольская, д. 5</a:t>
            </a:r>
            <a:endParaRPr lang="ru-RU" sz="16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251520" y="3429000"/>
            <a:ext cx="8464425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 материалами к публичным слушаниям можно ознакомиться </a:t>
            </a:r>
            <a:b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 специальном выпуске газеты «Городок» </a:t>
            </a:r>
            <a:r>
              <a:rPr lang="ru-RU" sz="1600" b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от 28.10.2019 № 1269-18, </a:t>
            </a:r>
            <a: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а также на сайте Администрации городского округа Красноармейск Московской области </a:t>
            </a:r>
            <a:r>
              <a:rPr lang="en-US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www.krasnoarm.ru</a:t>
            </a:r>
            <a: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  (в разделе Экономика – Бюджет муниципальный)</a:t>
            </a:r>
            <a:endParaRPr lang="en-US" sz="16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Направить свои предложения и замечания участников </a:t>
            </a:r>
            <a:b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публичных слушаний можно в срок до 11 ноября 2019 года:</a:t>
            </a:r>
          </a:p>
          <a:p>
            <a: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- по телефону 8(496)538-20-25</a:t>
            </a:r>
          </a:p>
          <a:p>
            <a:pPr>
              <a:buFontTx/>
              <a:buChar char="-"/>
            </a:pPr>
            <a: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по адресу электронной почты </a:t>
            </a:r>
            <a:r>
              <a:rPr lang="en-US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fin@krasnoarm.ru</a:t>
            </a:r>
          </a:p>
          <a:p>
            <a:pPr>
              <a:buFontTx/>
              <a:buChar char="-"/>
            </a:pPr>
            <a: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по адресу: 141290, Московская область, г. Красноармейск, </a:t>
            </a:r>
            <a:b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ул. Чкалова, д. 25, </a:t>
            </a:r>
            <a:r>
              <a:rPr lang="ru-RU" sz="1600" b="1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каб</a:t>
            </a:r>
            <a:r>
              <a:rPr lang="ru-RU" sz="1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. 103</a:t>
            </a:r>
            <a:endParaRPr lang="en-US" sz="16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budget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156176" y="4509120"/>
            <a:ext cx="2696628" cy="17964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2268</TotalTime>
  <Words>71</Words>
  <Application>Microsoft Office PowerPoint</Application>
  <PresentationFormat>Экран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Уважаемые жители городского округа Красноармейск!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Директор</cp:lastModifiedBy>
  <cp:revision>446</cp:revision>
  <cp:lastPrinted>2019-11-08T12:10:02Z</cp:lastPrinted>
  <dcterms:created xsi:type="dcterms:W3CDTF">2017-10-30T16:08:53Z</dcterms:created>
  <dcterms:modified xsi:type="dcterms:W3CDTF">2019-11-08T12:10:11Z</dcterms:modified>
</cp:coreProperties>
</file>