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3399"/>
    <a:srgbClr val="66FF66"/>
    <a:srgbClr val="FFFFFF"/>
    <a:srgbClr val="00FF99"/>
    <a:srgbClr val="FFCCCC"/>
    <a:srgbClr val="FF99CC"/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8987" autoAdjust="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2E4F81-DBFE-404E-B514-642F78A3AEAD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33EC9B-60D5-4A29-9BC8-1F0AD8AE2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3EC9B-60D5-4A29-9BC8-1F0AD8AE2E3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526A3-07C5-417F-A601-0651A79CB74A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7653-DC7F-4C95-847C-449F520B0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C20F-2D24-4A4B-9021-2CA61C05E282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79346-0212-4B1B-9BC3-86912C0C9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5218-9EA1-4920-A35A-42C5161923B9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EEAC-C301-4767-B248-BEBA4D4E1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3BEA5-6668-4675-B81B-B977BA28143A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6577-33DC-411B-99F7-096AC4382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CC0A-60DB-4262-91DC-79A793103637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67CC-7FA7-4B0C-9614-B72135826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E643-D3E3-4C8E-9FFA-BF0AFE41C025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D5533-B932-46E1-B035-4CD4507C2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1FEA-0410-4A1C-A913-F3F1948279C9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D40A-727C-49D4-ACBE-CAC38FCC8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66A-4331-4C20-AE0A-F08B01CE20C6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25E0-1B14-4CE3-9684-4A8B5F666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F3E0A-BC07-4F34-AAC2-423A3F3ECAE2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DAED-290B-4B34-A9BA-C68D1D93C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26791-2E87-46D6-9862-B5051D88443D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C931-3084-4A7A-A1B0-B73E24E7D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1CCD8-246C-41E6-9603-9D1BA57EA871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62F81-E987-4A36-B70A-401DD0480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375968-E30B-4CF1-8A2E-0F93AEE8C1BF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1FBF43-06E6-45B9-9751-E8FCAE6FB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 descr="gerb_moskaw_state2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0"/>
            <a:ext cx="819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Krarm005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43875" y="214313"/>
            <a:ext cx="682625" cy="857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643688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Уважаемые жители городского округа Красноармейск!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395536" y="1772816"/>
            <a:ext cx="83204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12 ноября 2019 года в 16-00 часов состоятся публичные слушания </a:t>
            </a:r>
          </a:p>
          <a:p>
            <a:pPr algn="ctr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проекту бюджета городского округа Красноармейск Московской области </a:t>
            </a:r>
          </a:p>
          <a:p>
            <a:pPr algn="ctr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 2021 и 2022 годов</a:t>
            </a:r>
            <a:endParaRPr lang="ru-RU" sz="1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323528" y="2708920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Место проведения: МАУК Дом культуры им. В.И. Ленина </a:t>
            </a:r>
          </a:p>
          <a:p>
            <a:pPr algn="ctr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адресу: Московская область, г. Красноармейск, ул. Комсомольская, д. 5</a:t>
            </a:r>
            <a:endParaRPr lang="ru-RU" sz="16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51520" y="3429000"/>
            <a:ext cx="846442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 материалами к публичным слушаниям можно ознакомиться </a:t>
            </a:r>
            <a:b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специальном выпуске газеты «Городок» </a:t>
            </a:r>
            <a:r>
              <a:rPr lang="ru-RU" sz="16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 28.10.2019 № 1269-18,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 также на сайте Администрации городского округа Красноармейск Московской области </a:t>
            </a:r>
            <a:r>
              <a:rPr lang="en-US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www.krasnoarm.ru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(в разделе Экономика – Бюджет муниципальный)</a:t>
            </a:r>
            <a:endParaRPr lang="en-US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Направить свои предложения и замечания участников </a:t>
            </a:r>
            <a:b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публичных слушаний можно в срок до 11 ноября 2019 года:</a:t>
            </a:r>
          </a:p>
          <a:p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по телефону 8(496)538-20-25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по адресу электронной почты </a:t>
            </a:r>
            <a:r>
              <a:rPr lang="en-US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fin@krasnoarm.ru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по адресу: 141290, Московская область, г. Красноармейск, </a:t>
            </a:r>
            <a:b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ул. Чкалова, д. 25, </a:t>
            </a:r>
            <a:r>
              <a:rPr lang="ru-RU" sz="16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103</a:t>
            </a:r>
            <a:endParaRPr lang="en-US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budge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6176" y="4509120"/>
            <a:ext cx="2696628" cy="1796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71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Уважаемые жители городского округа Красноармейск!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Директор</cp:lastModifiedBy>
  <cp:revision>446</cp:revision>
  <cp:lastPrinted>2019-11-08T12:10:02Z</cp:lastPrinted>
  <dcterms:created xsi:type="dcterms:W3CDTF">2017-10-30T16:08:53Z</dcterms:created>
  <dcterms:modified xsi:type="dcterms:W3CDTF">2019-11-08T12:10:11Z</dcterms:modified>
</cp:coreProperties>
</file>